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76" r:id="rId2"/>
    <p:sldId id="280" r:id="rId3"/>
    <p:sldId id="279" r:id="rId4"/>
    <p:sldId id="282" r:id="rId5"/>
    <p:sldId id="284" r:id="rId6"/>
    <p:sldId id="283" r:id="rId7"/>
    <p:sldId id="270" r:id="rId8"/>
    <p:sldId id="271" r:id="rId9"/>
    <p:sldId id="278" r:id="rId10"/>
    <p:sldId id="274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56A1C"/>
    <a:srgbClr val="DEA900"/>
    <a:srgbClr val="6CA62C"/>
    <a:srgbClr val="E4931C"/>
    <a:srgbClr val="FFE89F"/>
    <a:srgbClr val="008080"/>
    <a:srgbClr val="27704F"/>
    <a:srgbClr val="69A12B"/>
    <a:srgbClr val="50C850"/>
    <a:srgbClr val="D8830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26.08.2020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brs-lok1.ucoz.ru/_nw/3/9671858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20688"/>
            <a:ext cx="7992888" cy="5616624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medlib.dp.gov.ua:8087/jirbis2/images/Calendar/den_mir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72816"/>
            <a:ext cx="4896544" cy="3096343"/>
          </a:xfrm>
          <a:prstGeom prst="roundRect">
            <a:avLst/>
          </a:prstGeom>
          <a:noFill/>
          <a:ln w="57150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91264" cy="57606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CC0000"/>
                </a:solidFill>
              </a:rPr>
              <a:t>Слушайте!</a:t>
            </a:r>
            <a:endParaRPr lang="ru-RU" sz="3600" dirty="0">
              <a:solidFill>
                <a:srgbClr val="CC000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1907704" y="980728"/>
            <a:ext cx="5050904" cy="2232247"/>
          </a:xfrm>
        </p:spPr>
        <p:txBody>
          <a:bodyPr/>
          <a:lstStyle/>
          <a:p>
            <a:pPr algn="ctr"/>
            <a:r>
              <a:rPr lang="ru-RU" sz="2200" dirty="0" smtClean="0">
                <a:solidFill>
                  <a:srgbClr val="002060"/>
                </a:solidFill>
              </a:rPr>
              <a:t>Мамы, папы, 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все взрослые люди! 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Слушайте голос своих детей: 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Ядерных взрывов вовек пусть не будет, </a:t>
            </a:r>
            <a:br>
              <a:rPr lang="ru-RU" sz="2200" dirty="0" smtClean="0">
                <a:solidFill>
                  <a:srgbClr val="002060"/>
                </a:solidFill>
              </a:rPr>
            </a:br>
            <a:r>
              <a:rPr lang="ru-RU" sz="2200" dirty="0" smtClean="0">
                <a:solidFill>
                  <a:srgbClr val="002060"/>
                </a:solidFill>
              </a:rPr>
              <a:t>Путь войне преградите скорей</a:t>
            </a:r>
            <a:r>
              <a:rPr lang="ru-RU" sz="2200" dirty="0" smtClean="0"/>
              <a:t>!</a:t>
            </a:r>
          </a:p>
          <a:p>
            <a:endParaRPr lang="ru-RU" dirty="0"/>
          </a:p>
        </p:txBody>
      </p:sp>
      <p:pic>
        <p:nvPicPr>
          <p:cNvPr id="1026" name="Picture 2" descr="F:\ABomb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140968"/>
            <a:ext cx="2232248" cy="2455472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</p:pic>
      <p:pic>
        <p:nvPicPr>
          <p:cNvPr id="5" name="Рисунок 4" descr="http://www.stihi.ru/pics/2016/08/02/6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3645024"/>
            <a:ext cx="2738506" cy="1935678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6" name="Рисунок 5" descr="http://www.playcast.ru/uploads/2014/02/14/7458361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3284984"/>
            <a:ext cx="1944216" cy="2333612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3300"/>
                </a:solidFill>
              </a:rPr>
              <a:t>1сентября - День Знаний!</a:t>
            </a:r>
            <a:endParaRPr lang="ru-RU" sz="3600" b="1" dirty="0">
              <a:solidFill>
                <a:srgbClr val="FF33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600200"/>
            <a:ext cx="396044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Не жарким солнышком согреты.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Леса ещё листвой одеты,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У всех детей в руках букеты,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День хоть и грустный, но весёлый,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Грустишь ты: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-До свидания, лето!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И радуешься:</a:t>
            </a:r>
          </a:p>
          <a:p>
            <a:pPr>
              <a:buNone/>
            </a:pPr>
            <a:r>
              <a:rPr lang="ru-RU" sz="2000" dirty="0" smtClean="0">
                <a:solidFill>
                  <a:srgbClr val="002060"/>
                </a:solidFill>
              </a:rPr>
              <a:t>-Здравствуй, школа!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4" name="Picture 2" descr="F:\осенний-лис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1340768"/>
            <a:ext cx="1597472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http://iphotostocks.ru/img-q5y5x5n4g40414r5m4d4p2n5w5y5h4g4v23664n4a48436q206u4/get/4517/103064218.1ea/0_67f7f_97a4ca4f_X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708920"/>
            <a:ext cx="2736304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img1.liveinternet.ru/images/attach/c/1/50/737/50737486_1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916832"/>
            <a:ext cx="2376264" cy="158417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9" name="Рисунок 8" descr="http://bigpicture.ru/wp-content/uploads/2013/01/winterbeauty53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916832"/>
            <a:ext cx="2304256" cy="153267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4" name="Рисунок 3" descr="http://byaki.net/uploads/posts/2012-03/1331048130_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548680"/>
            <a:ext cx="2229843" cy="151216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26" name="Picture 2" descr="http://fototelegraf.ru/wp-content/uploads/2012/12/paralelniemiri-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3284984"/>
            <a:ext cx="2232248" cy="148816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6" name="Рисунок 5" descr="http://www.p-s-v.spb.ru/assets/images/1234/podm_1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6136" y="476672"/>
            <a:ext cx="2315853" cy="172819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0" name="Рисунок 9" descr="http://files3.adme.ru/files/news/part_87/874360/14205410-R3L8T8D-1000-f18b034a0e088389096d18d906c38035_970x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75656" y="4797152"/>
            <a:ext cx="2376264" cy="151216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" name="Рисунок 10" descr="http://img-5.photosight.ru/b84/3088076_large.jpe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940152" y="3429000"/>
            <a:ext cx="2304256" cy="14401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767676"/>
                </a:solidFill>
                <a:effectLst/>
                <a:latin typeface="Arial" pitchFamily="34" charset="0"/>
                <a:ea typeface="Times New Roman" pitchFamily="18" charset="0"/>
              </a:rPr>
              <a:t>1. МИР – Вселенная, планета, земной шар, а также население, люди земного шара.</a:t>
            </a:r>
            <a:endParaRPr kumimoji="0" lang="ru-RU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rgbClr val="767676"/>
                </a:solidFill>
                <a:effectLst/>
                <a:latin typeface="Arial" pitchFamily="34" charset="0"/>
                <a:ea typeface="Times New Roman" pitchFamily="18" charset="0"/>
              </a:rPr>
              <a:t>2. МИР – дружеские связи, согласие между кем-либо, отсутствие войны; тишина, покой; соглашение о прекращении войны.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http://cs3.pikabu.ru/post_img/2014/02/11/6/1392102483_1779777439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20072" y="4797152"/>
            <a:ext cx="2448272" cy="151216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348880"/>
            <a:ext cx="7772400" cy="1362075"/>
          </a:xfrm>
        </p:spPr>
        <p:txBody>
          <a:bodyPr>
            <a:no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+mn-lt"/>
              </a:rPr>
              <a:t>1. 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>МИР</a:t>
            </a:r>
            <a:r>
              <a:rPr lang="ru-RU" sz="1600" dirty="0" smtClean="0">
                <a:solidFill>
                  <a:srgbClr val="002060"/>
                </a:solidFill>
                <a:latin typeface="+mn-lt"/>
              </a:rPr>
              <a:t> – Вселенная, планета, земной шар, а также население, люди земного шара.</a:t>
            </a:r>
            <a:br>
              <a:rPr lang="ru-RU" sz="1600" dirty="0" smtClean="0">
                <a:solidFill>
                  <a:srgbClr val="002060"/>
                </a:solidFill>
                <a:latin typeface="+mn-lt"/>
              </a:rPr>
            </a:br>
            <a:r>
              <a:rPr lang="ru-RU" sz="160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+mn-lt"/>
              </a:rPr>
            </a:br>
            <a:r>
              <a:rPr lang="ru-RU" sz="1600" dirty="0" smtClean="0">
                <a:solidFill>
                  <a:srgbClr val="002060"/>
                </a:solidFill>
                <a:latin typeface="+mn-lt"/>
              </a:rPr>
              <a:t>2. </a:t>
            </a:r>
            <a:r>
              <a:rPr lang="ru-RU" sz="1600" dirty="0" smtClean="0">
                <a:solidFill>
                  <a:srgbClr val="C00000"/>
                </a:solidFill>
                <a:latin typeface="+mn-lt"/>
              </a:rPr>
              <a:t>МИР</a:t>
            </a:r>
            <a:r>
              <a:rPr lang="ru-RU" sz="1600" dirty="0" smtClean="0">
                <a:solidFill>
                  <a:srgbClr val="002060"/>
                </a:solidFill>
                <a:latin typeface="+mn-lt"/>
              </a:rPr>
              <a:t> – дружеские связи, согласие между кем-либо, отсутствие войны; тишина, покой; соглашение о прекращении войны.</a:t>
            </a:r>
            <a:r>
              <a:rPr lang="ru-RU" sz="2000" b="0" dirty="0" smtClean="0">
                <a:solidFill>
                  <a:srgbClr val="002060"/>
                </a:solidFill>
                <a:latin typeface="+mn-lt"/>
              </a:rPr>
              <a:t/>
            </a:r>
            <a:br>
              <a:rPr lang="ru-RU" sz="2000" b="0" dirty="0" smtClean="0">
                <a:solidFill>
                  <a:srgbClr val="002060"/>
                </a:solidFill>
                <a:latin typeface="+mn-lt"/>
              </a:rPr>
            </a:br>
            <a:endParaRPr lang="ru-RU" sz="2000" b="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7584" y="1052736"/>
            <a:ext cx="7772400" cy="1500187"/>
          </a:xfrm>
        </p:spPr>
        <p:txBody>
          <a:bodyPr>
            <a:normAutofit lnSpcReduction="10000"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ea typeface="Times New Roman" pitchFamily="18" charset="0"/>
              </a:rPr>
              <a:t>Мир </a:t>
            </a:r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</a:rPr>
              <a:t>-</a:t>
            </a:r>
            <a:endParaRPr lang="ru-RU" dirty="0" smtClean="0">
              <a:solidFill>
                <a:srgbClr val="002060"/>
              </a:solidFill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</a:rPr>
              <a:t>Слово это серьезное,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</a:rPr>
              <a:t>Главное, важное,</a:t>
            </a:r>
            <a:endParaRPr lang="ru-RU" dirty="0" smtClean="0">
              <a:solidFill>
                <a:srgbClr val="002060"/>
              </a:solidFill>
              <a:ea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</a:rPr>
              <a:t>То, что значит оно,</a:t>
            </a:r>
            <a:endParaRPr lang="ru-RU" dirty="0" smtClean="0">
              <a:solidFill>
                <a:srgbClr val="002060"/>
              </a:solidFill>
              <a:ea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ea typeface="Times New Roman" pitchFamily="18" charset="0"/>
              </a:rPr>
              <a:t>Очень нужно для каждого. </a:t>
            </a:r>
            <a:endParaRPr lang="ru-RU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4" name="Рисунок 3" descr="https://img4.postila.ru/storage/1472000/1450698/37be9b077f578acc663f75643367cd7d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933056"/>
            <a:ext cx="1792644" cy="2315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C00000"/>
                </a:solidFill>
                <a:latin typeface="+mn-lt"/>
              </a:rPr>
              <a:t>УРОК    МИРА</a:t>
            </a:r>
            <a:endParaRPr lang="ru-RU" sz="5400" b="1" i="1" dirty="0">
              <a:solidFill>
                <a:srgbClr val="C00000"/>
              </a:solidFill>
              <a:latin typeface="+mn-lt"/>
            </a:endParaRPr>
          </a:p>
        </p:txBody>
      </p:sp>
      <p:pic>
        <p:nvPicPr>
          <p:cNvPr id="3" name="Рисунок 2" descr="http://funforkids.ru/pictures/childrensday/childrensday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492896"/>
            <a:ext cx="4384374" cy="34347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+mn-lt"/>
              </a:rPr>
              <a:t>21 сентября </a:t>
            </a:r>
            <a:r>
              <a:rPr lang="ru-RU" sz="2400" dirty="0" smtClean="0">
                <a:solidFill>
                  <a:srgbClr val="456A1C"/>
                </a:solidFill>
                <a:latin typeface="+mn-lt"/>
              </a:rPr>
              <a:t>отмечается по инициативе ООН как Международный день мира, день всеобщего прекращения огня и отказа от насилия</a:t>
            </a:r>
            <a:r>
              <a:rPr lang="ru-RU" sz="2400" dirty="0" smtClean="0">
                <a:latin typeface="+mn-lt"/>
              </a:rPr>
              <a:t>. </a:t>
            </a:r>
            <a:endParaRPr lang="ru-RU" sz="2400" dirty="0">
              <a:latin typeface="+mn-lt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2332037"/>
            <a:ext cx="8229600" cy="28971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1.Для дружбы, для улыбок и для встреч, </a:t>
            </a:r>
            <a:br>
              <a:rPr lang="ru-RU" sz="2000" dirty="0" smtClean="0"/>
            </a:br>
            <a:r>
              <a:rPr lang="ru-RU" sz="2000" dirty="0" smtClean="0"/>
              <a:t>В наследство получили мы планету. </a:t>
            </a:r>
            <a:br>
              <a:rPr lang="ru-RU" sz="2000" dirty="0" smtClean="0"/>
            </a:br>
            <a:r>
              <a:rPr lang="ru-RU" sz="2000" dirty="0" smtClean="0"/>
              <a:t>Нам этот мир завещано беречь, </a:t>
            </a:r>
            <a:br>
              <a:rPr lang="ru-RU" sz="2000" dirty="0" smtClean="0"/>
            </a:br>
            <a:r>
              <a:rPr lang="ru-RU" sz="2000" dirty="0" smtClean="0"/>
              <a:t>И землю удивительную эту.</a:t>
            </a:r>
          </a:p>
          <a:p>
            <a:pPr>
              <a:buNone/>
            </a:pPr>
            <a:r>
              <a:rPr lang="ru-RU" sz="2000" dirty="0" smtClean="0"/>
              <a:t>2. Завещано беречь нам этот мир, </a:t>
            </a:r>
            <a:br>
              <a:rPr lang="ru-RU" sz="2000" dirty="0" smtClean="0"/>
            </a:br>
            <a:r>
              <a:rPr lang="ru-RU" sz="2000" dirty="0" smtClean="0"/>
              <a:t>Такой неповторимый на рассвете, </a:t>
            </a:r>
            <a:br>
              <a:rPr lang="ru-RU" sz="2000" dirty="0" smtClean="0"/>
            </a:br>
            <a:r>
              <a:rPr lang="ru-RU" sz="2000" dirty="0" smtClean="0"/>
              <a:t>Он с детства очень дорог нам и мил, </a:t>
            </a:r>
            <a:br>
              <a:rPr lang="ru-RU" sz="2000" dirty="0" smtClean="0"/>
            </a:br>
            <a:r>
              <a:rPr lang="ru-RU" sz="2000" dirty="0" smtClean="0"/>
              <a:t>За будущее мира мы в ответе.</a:t>
            </a:r>
            <a:endParaRPr lang="ru-RU" sz="2000" dirty="0"/>
          </a:p>
        </p:txBody>
      </p:sp>
      <p:pic>
        <p:nvPicPr>
          <p:cNvPr id="6" name="Рисунок 5" descr="http://www.vhg.ru/upload/iblock/472/47217c3800bad94d7a5a098baf5f2cd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348880"/>
            <a:ext cx="3161301" cy="2304256"/>
          </a:xfrm>
          <a:prstGeom prst="rect">
            <a:avLst/>
          </a:prstGeom>
          <a:noFill/>
          <a:ln w="9525">
            <a:solidFill>
              <a:srgbClr val="456A1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000066"/>
                </a:solidFill>
              </a:rPr>
              <a:t> 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2376264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Мир строит, война разрушает.</a:t>
            </a:r>
          </a:p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Мир на планете - счастливы дети.</a:t>
            </a:r>
          </a:p>
          <a:p>
            <a:pPr algn="ctr">
              <a:buNone/>
            </a:pPr>
            <a:r>
              <a:rPr lang="ru-RU" dirty="0" smtClean="0">
                <a:solidFill>
                  <a:srgbClr val="C00000"/>
                </a:solidFill>
              </a:rPr>
              <a:t>Дружно за мир стоять - войне не бывать.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 descr="F:\DSC015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198" y="3573016"/>
            <a:ext cx="3110746" cy="230425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pic>
        <p:nvPicPr>
          <p:cNvPr id="3076" name="Picture 4" descr="F:\p2050185_ejw_12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3296" y="3573016"/>
            <a:ext cx="3089143" cy="237626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Флаг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3200" dirty="0" smtClean="0">
                <a:solidFill>
                  <a:srgbClr val="FF0000"/>
                </a:solidFill>
              </a:rPr>
              <a:t>Российской Федерации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F:\i-flag-hor-1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853928"/>
            <a:ext cx="5328592" cy="41648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</a:rPr>
              <a:t>Птица мира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844824"/>
            <a:ext cx="7128792" cy="4525963"/>
          </a:xfrm>
        </p:spPr>
        <p:txBody>
          <a:bodyPr/>
          <a:lstStyle/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Ну, а это птица мира,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Только в небесах парила,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Быстро к нам спустилась в ноги,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Смело ходит по дороге. 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С нами птица круглый год,</a:t>
            </a:r>
          </a:p>
          <a:p>
            <a:pPr>
              <a:buNone/>
            </a:pPr>
            <a:r>
              <a:rPr lang="ru-RU" sz="2200" dirty="0" smtClean="0">
                <a:solidFill>
                  <a:srgbClr val="002060"/>
                </a:solidFill>
              </a:rPr>
              <a:t>Воркованием поет.  </a:t>
            </a:r>
          </a:p>
          <a:p>
            <a:endParaRPr lang="ru-RU" dirty="0"/>
          </a:p>
        </p:txBody>
      </p:sp>
      <p:pic>
        <p:nvPicPr>
          <p:cNvPr id="4" name="Picture 2" descr="F:\3062669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844824"/>
            <a:ext cx="3222620" cy="3024335"/>
          </a:xfrm>
          <a:prstGeom prst="roundRect">
            <a:avLst/>
          </a:prstGeom>
          <a:noFill/>
          <a:ln w="12700">
            <a:solidFill>
              <a:schemeClr val="tx2"/>
            </a:solidFill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allAtOnce"/>
    </p:bldLst>
  </p:timing>
</p:sld>
</file>

<file path=ppt/theme/theme1.xml><?xml version="1.0" encoding="utf-8"?>
<a:theme xmlns:a="http://schemas.openxmlformats.org/drawingml/2006/main" name="Тема Office">
  <a:themeElements>
    <a:clrScheme name="Другая 9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60000"/>
      </a:hlink>
      <a:folHlink>
        <a:srgbClr val="FFABA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1876</TotalTime>
  <Words>225</Words>
  <Application>Microsoft Office PowerPoint</Application>
  <PresentationFormat>Экран (4:3)</PresentationFormat>
  <Paragraphs>35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Times New Roman</vt:lpstr>
      <vt:lpstr>Тема Office</vt:lpstr>
      <vt:lpstr>Слайд 1</vt:lpstr>
      <vt:lpstr>1сентября - День Знаний!</vt:lpstr>
      <vt:lpstr>Слайд 3</vt:lpstr>
      <vt:lpstr>1. МИР – Вселенная, планета, земной шар, а также население, люди земного шара.  2. МИР – дружеские связи, согласие между кем-либо, отсутствие войны; тишина, покой; соглашение о прекращении войны. </vt:lpstr>
      <vt:lpstr>УРОК    МИРА</vt:lpstr>
      <vt:lpstr>21 сентября отмечается по инициативе ООН как Международный день мира, день всеобщего прекращения огня и отказа от насилия. </vt:lpstr>
      <vt:lpstr> </vt:lpstr>
      <vt:lpstr>Флаг  Российской Федерации</vt:lpstr>
      <vt:lpstr>Птица мира</vt:lpstr>
      <vt:lpstr>Слайд 10</vt:lpstr>
      <vt:lpstr>Слушайте!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Юра</cp:lastModifiedBy>
  <cp:revision>112</cp:revision>
  <dcterms:created xsi:type="dcterms:W3CDTF">2013-08-23T08:38:35Z</dcterms:created>
  <dcterms:modified xsi:type="dcterms:W3CDTF">2020-08-26T18:46:33Z</dcterms:modified>
</cp:coreProperties>
</file>