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0" d="100"/>
          <a:sy n="20" d="100"/>
        </p:scale>
        <p:origin x="6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88298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9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60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53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235940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42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920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899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253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0277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1966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EC915E94-5E78-44AD-8C85-74AEAF427047}" type="datetimeFigureOut">
              <a:rPr lang="ru-RU" smtClean="0"/>
              <a:t>07.11.2022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1DE72E5-C6A5-49F3-B042-DBEA4103D77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1942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360948"/>
            <a:ext cx="9601200" cy="5506452"/>
          </a:xfrm>
        </p:spPr>
        <p:txBody>
          <a:bodyPr/>
          <a:lstStyle/>
          <a:p>
            <a:r>
              <a:rPr lang="ru-RU" sz="2800" b="1" dirty="0">
                <a:solidFill>
                  <a:srgbClr val="002060"/>
                </a:solidFill>
              </a:rPr>
              <a:t>17 х 10 -  20           80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122 х 2 + 40         150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0 х 23 + 250         275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3 х 100 - 220          250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33 х 3 +101          184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                                 70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6737" y="360948"/>
            <a:ext cx="5125453" cy="4944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982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Задание на дом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/>
              <a:t>Стр.152 № 586 (3 </a:t>
            </a:r>
            <a:r>
              <a:rPr lang="ru-RU" sz="4800" dirty="0" err="1"/>
              <a:t>ст</a:t>
            </a:r>
            <a:r>
              <a:rPr lang="ru-RU" sz="48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9927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4" y="0"/>
            <a:ext cx="11111345" cy="6858000"/>
          </a:xfrm>
        </p:spPr>
      </p:pic>
    </p:spTree>
    <p:extLst>
      <p:ext uri="{BB962C8B-B14F-4D97-AF65-F5344CB8AC3E}">
        <p14:creationId xmlns:p14="http://schemas.microsoft.com/office/powerpoint/2010/main" val="303946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Составьте двузначные числа из цифр 2, 0,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7200" u="sng" dirty="0"/>
              <a:t>20</a:t>
            </a:r>
            <a:r>
              <a:rPr lang="ru-RU" sz="7200" dirty="0"/>
              <a:t>, 25, 52, </a:t>
            </a:r>
            <a:r>
              <a:rPr lang="ru-RU" sz="7200" u="sng" dirty="0"/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172282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Как называются числа при умножении? </a:t>
            </a:r>
            <a:br>
              <a:rPr lang="ru-RU" b="1" dirty="0"/>
            </a:br>
            <a:r>
              <a:rPr lang="ru-RU" b="1"/>
              <a:t>120 х 3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6000" dirty="0"/>
              <a:t>120 - 1множитель, </a:t>
            </a:r>
          </a:p>
          <a:p>
            <a:r>
              <a:rPr lang="ru-RU" sz="6000" dirty="0"/>
              <a:t>3 - 2 множитель ,    произведение 360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213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2285999"/>
            <a:ext cx="9601200" cy="4432069"/>
          </a:xfrm>
        </p:spPr>
        <p:txBody>
          <a:bodyPr>
            <a:normAutofit/>
          </a:bodyPr>
          <a:lstStyle/>
          <a:p>
            <a:r>
              <a:rPr lang="ru-RU" sz="3600" b="1" dirty="0"/>
              <a:t>Чтобы выполнить умножение числа на круглые десятки, нужно умножить это число на количество десятков и приписать на конце нуль.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163" y="4003964"/>
            <a:ext cx="4322617" cy="2714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049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Решить примеры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/>
              <a:t>№586  (1ст) стр.152</a:t>
            </a:r>
          </a:p>
        </p:txBody>
      </p:sp>
    </p:spTree>
    <p:extLst>
      <p:ext uri="{BB962C8B-B14F-4D97-AF65-F5344CB8AC3E}">
        <p14:creationId xmlns:p14="http://schemas.microsoft.com/office/powerpoint/2010/main" val="31815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Решить задачу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5564" y="1579418"/>
            <a:ext cx="10016837" cy="4946073"/>
          </a:xfrm>
        </p:spPr>
        <p:txBody>
          <a:bodyPr>
            <a:normAutofit/>
          </a:bodyPr>
          <a:lstStyle/>
          <a:p>
            <a:r>
              <a:rPr lang="ru-RU" sz="4000" dirty="0"/>
              <a:t>Было – 10000 р</a:t>
            </a:r>
          </a:p>
          <a:p>
            <a:r>
              <a:rPr lang="ru-RU" sz="4000" dirty="0"/>
              <a:t>Потратили -? на 50 книг по 180 р за каждую</a:t>
            </a:r>
          </a:p>
          <a:p>
            <a:r>
              <a:rPr lang="ru-RU" sz="4000" dirty="0"/>
              <a:t>Осталось - ?</a:t>
            </a:r>
            <a:r>
              <a:rPr lang="ru-RU" dirty="0"/>
              <a:t> 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145" y="3273135"/>
            <a:ext cx="5070764" cy="32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07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685799"/>
            <a:ext cx="15851783" cy="21098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sch198.minsk.edu.by/sm_full.aspx?guid=102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2" y="96982"/>
            <a:ext cx="11485418" cy="659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17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FF0000"/>
                </a:solidFill>
              </a:rPr>
              <a:t>Найди ошибки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b="1" dirty="0"/>
              <a:t>140 х20= 280</a:t>
            </a:r>
          </a:p>
          <a:p>
            <a:r>
              <a:rPr lang="ru-RU" sz="4800" b="1" dirty="0"/>
              <a:t>331 х10 =3320</a:t>
            </a:r>
          </a:p>
          <a:p>
            <a:r>
              <a:rPr lang="ru-RU" sz="4800" b="1" dirty="0"/>
              <a:t>213х 40=8420</a:t>
            </a:r>
          </a:p>
          <a:p>
            <a:r>
              <a:rPr lang="ru-RU" sz="4800" b="1" dirty="0"/>
              <a:t>205 х30 =7050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4614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Самостоятельная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801091"/>
            <a:ext cx="9601200" cy="4835236"/>
          </a:xfrm>
        </p:spPr>
        <p:txBody>
          <a:bodyPr>
            <a:normAutofit lnSpcReduction="10000"/>
          </a:bodyPr>
          <a:lstStyle/>
          <a:p>
            <a:r>
              <a:rPr lang="ru-RU" sz="4800" dirty="0"/>
              <a:t>1 уровень</a:t>
            </a:r>
          </a:p>
          <a:p>
            <a:pPr marL="0" indent="0">
              <a:buNone/>
            </a:pPr>
            <a:r>
              <a:rPr lang="ru-RU" sz="4800" dirty="0"/>
              <a:t> Стр.152 № 586 (2 </a:t>
            </a:r>
            <a:r>
              <a:rPr lang="ru-RU" sz="4800" dirty="0" err="1"/>
              <a:t>ст</a:t>
            </a:r>
            <a:r>
              <a:rPr lang="ru-RU" sz="4800" dirty="0"/>
              <a:t> )</a:t>
            </a:r>
          </a:p>
          <a:p>
            <a:r>
              <a:rPr lang="ru-RU" sz="4800" dirty="0"/>
              <a:t> 2 уровень</a:t>
            </a:r>
          </a:p>
          <a:p>
            <a:pPr marL="0" indent="0">
              <a:buNone/>
            </a:pPr>
            <a:r>
              <a:rPr lang="ru-RU" sz="4800" dirty="0"/>
              <a:t>24х20</a:t>
            </a:r>
          </a:p>
          <a:p>
            <a:pPr marL="0" indent="0">
              <a:buNone/>
            </a:pPr>
            <a:r>
              <a:rPr lang="ru-RU" sz="4800" dirty="0"/>
              <a:t> 13х30 </a:t>
            </a:r>
          </a:p>
          <a:p>
            <a:pPr marL="0" indent="0">
              <a:buNone/>
            </a:pPr>
            <a:r>
              <a:rPr lang="ru-RU" sz="4800" dirty="0"/>
              <a:t> 42х40</a:t>
            </a:r>
            <a:r>
              <a:rPr lang="ru-RU" sz="4800" b="1" dirty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5591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A2E40"/>
      </a:dk2>
      <a:lt2>
        <a:srgbClr val="EBE7DD"/>
      </a:lt2>
      <a:accent1>
        <a:srgbClr val="69A1AB"/>
      </a:accent1>
      <a:accent2>
        <a:srgbClr val="F2C418"/>
      </a:accent2>
      <a:accent3>
        <a:srgbClr val="87492C"/>
      </a:accent3>
      <a:accent4>
        <a:srgbClr val="4A845E"/>
      </a:accent4>
      <a:accent5>
        <a:srgbClr val="DC9528"/>
      </a:accent5>
      <a:accent6>
        <a:srgbClr val="9A5D78"/>
      </a:accent6>
      <a:hlink>
        <a:srgbClr val="66C8E3"/>
      </a:hlink>
      <a:folHlink>
        <a:srgbClr val="B162A1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17F9D331-421E-442F-B033-AF5B21A4485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187</TotalTime>
  <Words>172</Words>
  <Application>Microsoft Office PowerPoint</Application>
  <PresentationFormat>Широкоэкранный</PresentationFormat>
  <Paragraphs>32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Franklin Gothic Book</vt:lpstr>
      <vt:lpstr>Crop</vt:lpstr>
      <vt:lpstr>Презентация PowerPoint</vt:lpstr>
      <vt:lpstr>Составьте двузначные числа из цифр 2, 0, 5</vt:lpstr>
      <vt:lpstr>Как называются числа при умножении?  120 х 3</vt:lpstr>
      <vt:lpstr>Презентация PowerPoint</vt:lpstr>
      <vt:lpstr>Решить примеры</vt:lpstr>
      <vt:lpstr>Решить задачу</vt:lpstr>
      <vt:lpstr>Презентация PowerPoint</vt:lpstr>
      <vt:lpstr>Найди ошибки</vt:lpstr>
      <vt:lpstr>Самостоятельная работа</vt:lpstr>
      <vt:lpstr>Задание на дом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«Умножение чисел на круглые десятки».</dc:title>
  <dc:creator>вика</dc:creator>
  <cp:lastModifiedBy>USER</cp:lastModifiedBy>
  <cp:revision>13</cp:revision>
  <dcterms:created xsi:type="dcterms:W3CDTF">2019-02-02T12:13:44Z</dcterms:created>
  <dcterms:modified xsi:type="dcterms:W3CDTF">2022-11-07T20:05:17Z</dcterms:modified>
</cp:coreProperties>
</file>