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sldIdLst>
    <p:sldId id="256" r:id="rId2"/>
    <p:sldId id="259" r:id="rId3"/>
    <p:sldId id="258" r:id="rId4"/>
    <p:sldId id="264" r:id="rId5"/>
    <p:sldId id="260" r:id="rId6"/>
    <p:sldId id="261" r:id="rId7"/>
    <p:sldId id="262" r:id="rId8"/>
    <p:sldId id="265" r:id="rId9"/>
    <p:sldId id="267" r:id="rId10"/>
    <p:sldId id="266" r:id="rId11"/>
    <p:sldId id="270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8B9EBBA-996F-894A-B54A-D6246ED52CEA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16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41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D62726E-379B-B349-9EED-81ED093FA806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438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8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DFA1846-DA80-1C48-A609-854EA85C59AD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920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94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941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417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683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0DF5E60-9974-AC48-9591-99C2BB44B7CF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49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744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4/11/2021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4237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 «Столбчатые диаграммы»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194" y="3193143"/>
            <a:ext cx="10993546" cy="155302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Подготовила и провела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 учитель математики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 Глазкова Л. И.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840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2" y="339633"/>
            <a:ext cx="11029616" cy="154141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Постройте столбчатую диаграмму в тетради</a:t>
            </a:r>
            <a:endParaRPr lang="ru-RU" sz="3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364770"/>
              </p:ext>
            </p:extLst>
          </p:nvPr>
        </p:nvGraphicFramePr>
        <p:xfrm>
          <a:off x="581025" y="2181225"/>
          <a:ext cx="1102995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4975">
                  <a:extLst>
                    <a:ext uri="{9D8B030D-6E8A-4147-A177-3AD203B41FA5}">
                      <a16:colId xmlns:a16="http://schemas.microsoft.com/office/drawing/2014/main" val="1250718941"/>
                    </a:ext>
                  </a:extLst>
                </a:gridCol>
                <a:gridCol w="5514975">
                  <a:extLst>
                    <a:ext uri="{9D8B030D-6E8A-4147-A177-3AD203B41FA5}">
                      <a16:colId xmlns:a16="http://schemas.microsoft.com/office/drawing/2014/main" val="3529329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Класс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Учатся на «4»  и «5»</a:t>
                      </a:r>
                      <a:endParaRPr lang="ru-RU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929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/>
                          </a:solidFill>
                        </a:rPr>
                        <a:t>10 уч.</a:t>
                      </a:r>
                      <a:endParaRPr lang="ru-RU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268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/>
                          </a:solidFill>
                        </a:rPr>
                        <a:t>12 уч.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472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/>
                          </a:solidFill>
                        </a:rPr>
                        <a:t>8 уч.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913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6 уч.</a:t>
                      </a:r>
                    </a:p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189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439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1933303"/>
            <a:ext cx="11029615" cy="4715691"/>
          </a:xfrm>
        </p:spPr>
        <p:txBody>
          <a:bodyPr>
            <a:noAutofit/>
          </a:bodyPr>
          <a:lstStyle/>
          <a:p>
            <a:r>
              <a:rPr lang="ru-RU" sz="2800" dirty="0"/>
              <a:t>Продолжите одну из фраз:</a:t>
            </a:r>
          </a:p>
          <a:p>
            <a:pPr marL="0" indent="0">
              <a:buNone/>
            </a:pPr>
            <a:r>
              <a:rPr lang="ru-RU" sz="2800" b="1" dirty="0"/>
              <a:t>Сегодня на уроке: </a:t>
            </a:r>
            <a:endParaRPr lang="ru-RU" sz="2800" dirty="0"/>
          </a:p>
          <a:p>
            <a:pPr lvl="0"/>
            <a:r>
              <a:rPr lang="ru-RU" sz="2800" dirty="0"/>
              <a:t>я научился…</a:t>
            </a:r>
          </a:p>
          <a:p>
            <a:pPr lvl="0"/>
            <a:r>
              <a:rPr lang="ru-RU" sz="2800" dirty="0"/>
              <a:t>было интересно…</a:t>
            </a:r>
          </a:p>
          <a:p>
            <a:pPr lvl="0"/>
            <a:r>
              <a:rPr lang="ru-RU" sz="2800" dirty="0"/>
              <a:t>было трудно…</a:t>
            </a:r>
          </a:p>
          <a:p>
            <a:pPr lvl="0"/>
            <a:r>
              <a:rPr lang="ru-RU" sz="2800" dirty="0"/>
              <a:t>больше всего мне понравилось…</a:t>
            </a:r>
          </a:p>
          <a:p>
            <a:pPr lvl="0"/>
            <a:r>
              <a:rPr lang="ru-RU" sz="2800" dirty="0"/>
              <a:t>мне показалось важным…</a:t>
            </a:r>
          </a:p>
          <a:p>
            <a:r>
              <a:rPr lang="ru-RU" sz="2800" dirty="0"/>
              <a:t>для меня было открытием то, что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5504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Спасибо за вниман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14" y="2017486"/>
            <a:ext cx="11350171" cy="470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40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264495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06489" y="-2240283"/>
            <a:ext cx="6257106" cy="11416940"/>
          </a:xfrm>
        </p:spPr>
      </p:pic>
    </p:spTree>
    <p:extLst>
      <p:ext uri="{BB962C8B-B14F-4D97-AF65-F5344CB8AC3E}">
        <p14:creationId xmlns:p14="http://schemas.microsoft.com/office/powerpoint/2010/main" val="3171493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Диаграмма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это представление данных в графическом виде, которое используется для анализа и сравнения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данных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242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Выполните задания на учи. </a:t>
            </a:r>
            <a:r>
              <a:rPr lang="ru-RU" b="1" dirty="0" err="1" smtClean="0"/>
              <a:t>ру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9008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82538" y="-2397035"/>
            <a:ext cx="6426924" cy="11639006"/>
          </a:xfrm>
        </p:spPr>
      </p:pic>
    </p:spTree>
    <p:extLst>
      <p:ext uri="{BB962C8B-B14F-4D97-AF65-F5344CB8AC3E}">
        <p14:creationId xmlns:p14="http://schemas.microsoft.com/office/powerpoint/2010/main" val="673680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                          </a:t>
            </a:r>
            <a:r>
              <a:rPr lang="ru-RU" sz="4000" b="1" dirty="0" smtClean="0"/>
              <a:t>План урока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b="1" i="1" dirty="0" smtClean="0"/>
              <a:t>Что </a:t>
            </a:r>
            <a:r>
              <a:rPr lang="ru-RU" sz="3600" b="1" i="1" dirty="0"/>
              <a:t>такое столбчатая диаграмма</a:t>
            </a:r>
            <a:endParaRPr lang="ru-RU" sz="3600" b="1" dirty="0"/>
          </a:p>
          <a:p>
            <a:pPr lvl="0"/>
            <a:r>
              <a:rPr lang="ru-RU" sz="3600" b="1" i="1" dirty="0"/>
              <a:t>Как правильно «читать» и строить диаграммы.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555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/>
              <a:t>Столбчатая</a:t>
            </a:r>
            <a:r>
              <a:rPr lang="ru-RU" b="1" dirty="0" smtClean="0"/>
              <a:t> </a:t>
            </a:r>
            <a:r>
              <a:rPr lang="ru-RU" sz="4000" b="1" dirty="0" smtClean="0"/>
              <a:t>диаграмма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диаграмма, представленная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столбиков                                      ( прямоугольников) называют столбчатой диаграммой.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100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Алгоритм</a:t>
            </a:r>
            <a:r>
              <a:rPr lang="ru-RU" dirty="0" smtClean="0"/>
              <a:t> </a:t>
            </a:r>
            <a:r>
              <a:rPr lang="ru-RU" sz="4000" b="1" dirty="0" smtClean="0"/>
              <a:t>построения столбчатых диаграмм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dirty="0">
                <a:solidFill>
                  <a:schemeClr val="accent1"/>
                </a:solidFill>
              </a:rPr>
              <a:t>Выбрать масштаб (1 мм или 1 клетка = несколько единиц величины);</a:t>
            </a:r>
          </a:p>
          <a:p>
            <a:pPr lvl="0"/>
            <a:r>
              <a:rPr lang="ru-RU" sz="2800" b="1" dirty="0">
                <a:solidFill>
                  <a:schemeClr val="accent1"/>
                </a:solidFill>
              </a:rPr>
              <a:t>  Изобразить величины прямоугольниками с одинаковыми основаниями, высота которых соответствует значению данной величины в выбранном масштабе;</a:t>
            </a:r>
          </a:p>
          <a:p>
            <a:pPr lvl="0"/>
            <a:r>
              <a:rPr lang="ru-RU" sz="2800" b="1" dirty="0">
                <a:solidFill>
                  <a:schemeClr val="accent1"/>
                </a:solidFill>
              </a:rPr>
              <a:t>Подписать при необходимости данные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28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/>
              <a:t>Физминутка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87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ивиденд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317</TotalTime>
  <Words>176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Corbel</vt:lpstr>
      <vt:lpstr>Gill Sans MT</vt:lpstr>
      <vt:lpstr>Times New Roman</vt:lpstr>
      <vt:lpstr>Wingdings 2</vt:lpstr>
      <vt:lpstr>Дивиденд</vt:lpstr>
      <vt:lpstr>Тема урока «Столбчатые диаграммы»</vt:lpstr>
      <vt:lpstr>Презентация PowerPoint</vt:lpstr>
      <vt:lpstr>Диаграмма</vt:lpstr>
      <vt:lpstr>Выполните задания на учи. ру</vt:lpstr>
      <vt:lpstr>Презентация PowerPoint</vt:lpstr>
      <vt:lpstr>                                          План урока</vt:lpstr>
      <vt:lpstr>Столбчатая диаграмма</vt:lpstr>
      <vt:lpstr>Алгоритм построения столбчатых диаграмм</vt:lpstr>
      <vt:lpstr>Физминутка</vt:lpstr>
      <vt:lpstr>Постройте столбчатую диаграмму в тетради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«Столбчатые диаграммы»</dc:title>
  <dc:creator>вика</dc:creator>
  <cp:lastModifiedBy>вика</cp:lastModifiedBy>
  <cp:revision>14</cp:revision>
  <dcterms:created xsi:type="dcterms:W3CDTF">2021-04-03T08:31:42Z</dcterms:created>
  <dcterms:modified xsi:type="dcterms:W3CDTF">2021-04-11T10:55:00Z</dcterms:modified>
</cp:coreProperties>
</file>